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Barlow"/>
      <p:regular r:id="rId12"/>
    </p:embeddedFont>
    <p:embeddedFont>
      <p:font typeface="Barlow"/>
      <p:regular r:id="rId13"/>
    </p:embeddedFont>
    <p:embeddedFont>
      <p:font typeface="Barlow"/>
      <p:regular r:id="rId14"/>
    </p:embeddedFont>
    <p:embeddedFont>
      <p:font typeface="Barlow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40209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Explorando el stack web por equipos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264" y="464582"/>
            <a:ext cx="6501289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🧱</a:t>
            </a:r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1. HTML (HyperText Markup Language)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91264" y="1274207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Lenguaje de marcado que estructura el contenido de una página web.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1264" y="1966793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Define elementos como títulos, párrafos, imágenes y enlaces.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264" y="2659380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¿Dónde se usa?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 prácticamente todas las páginas web; es la base del contenido.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1264" y="3351967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es importante?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Sin HTML, no habría estructura ni contenido visible en la web.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264" y="4082534"/>
            <a:ext cx="4446389" cy="257413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8917" y="1291114"/>
            <a:ext cx="5534620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🎨</a:t>
            </a:r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2. CSS (Cascading Style Sheets)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528917" y="1927622"/>
            <a:ext cx="651783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Lenguaje de estilos que define la apariencia visual de un sitio web.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8917" y="2349937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Aplica colores, fuentes, márgenes, animaciones y diseño responsivo.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8917" y="3042523"/>
            <a:ext cx="651783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¿Dónde se usa?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 conjunto con HTML para diseñar interfaces atractivas.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8917" y="3464838"/>
            <a:ext cx="6517838" cy="54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es importante?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Permite separar el contenido de su presentación, facilitando el mantenimiento y la coherencia visual.</a:t>
            </a:r>
            <a:endParaRPr lang="en-US" sz="13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0" y="4195405"/>
            <a:ext cx="3478054" cy="295787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28917" y="7343299"/>
            <a:ext cx="651783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53032" y="467797"/>
            <a:ext cx="3582114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⚙️</a:t>
            </a:r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3. JavaScript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253032" y="1129784"/>
            <a:ext cx="382786" cy="38278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4805958" y="1188244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05958" y="1570077"/>
            <a:ext cx="92290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Lenguaje de programación que permite interactividad en páginas web.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253032" y="2182535"/>
            <a:ext cx="382786" cy="38278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05958" y="2240994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¿Para qué sirve?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05958" y="2622828"/>
            <a:ext cx="92290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Agrega funciones dinámicas como formularios, animaciones y validaciones.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4253032" y="3235285"/>
            <a:ext cx="382786" cy="38278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805958" y="3293745"/>
            <a:ext cx="223873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¿Dónde se usa?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05958" y="3675578"/>
            <a:ext cx="92290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navegadores, apps web, móviles y también en el backend con Node.js.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4253032" y="4288036"/>
            <a:ext cx="382786" cy="38278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41910" dist="2032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05958" y="4346496"/>
            <a:ext cx="242196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¿Por qué es importante?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05958" y="4728329"/>
            <a:ext cx="92290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 el motor de la interactividad moderna en la web.</a:t>
            </a:r>
            <a:endParaRPr lang="en-US" sz="13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105" y="5191839"/>
            <a:ext cx="4029789" cy="2570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246" y="641509"/>
            <a:ext cx="3815001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⚛️</a:t>
            </a:r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4. React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34246" y="1508046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es?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Biblioteca de JavaScript para construir interfaces de usuario.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34246" y="1960959"/>
            <a:ext cx="645997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sirve?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Facilita la creación de componentes reutilizables y dinámicos.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4246" y="2703790"/>
            <a:ext cx="645997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¿Dónde se usa?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 aplicaciones web como Facebook, Instagram y muchas plataformas SaaS.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4246" y="3446621"/>
            <a:ext cx="645997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es importante?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Mejora el rendimiento y la organización del código en proyectos grandes.</a:t>
            </a:r>
            <a:endParaRPr lang="en-US" sz="14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828" y="4230291"/>
            <a:ext cx="4768810" cy="270105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4246" y="7135178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3800" y="1526262"/>
            <a:ext cx="3815001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🌐</a:t>
            </a:r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5. Node.js / Maven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7543800" y="2207181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es?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3800" y="2660094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Entorno para ejecutar JavaScript en el servidor.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3800" y="3113008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Herramienta de gestión de proyectos Java.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3800" y="3565922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sirve?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3800" y="4018836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Crea servidores, APIs y apps backend.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543800" y="4471749"/>
            <a:ext cx="645997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Automatiza compilación, pruebas y dependencias en proyectos Java.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543800" y="5214580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¿Dónde se usan?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543800" y="5667494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Node.js: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Backend de apps web modernas.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543800" y="6120408"/>
            <a:ext cx="645997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Proyectos Java empresariales.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543800" y="6573322"/>
            <a:ext cx="6459974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¿Por qué son importantes?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Permiten escalar y mantener proyectos complejos de forma eficiente.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20158" y="365046"/>
            <a:ext cx="2965013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☕</a:t>
            </a:r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6. Java + Spring Boot</a:t>
            </a:r>
            <a:endParaRPr lang="en-US" sz="2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58" y="876657"/>
            <a:ext cx="330398" cy="3303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0158" y="1372195"/>
            <a:ext cx="173890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¿Qué es?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120158" y="1668899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Lenguaje de programación robusto y multiplataforma.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4120158" y="1959650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Boot: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Framework que simplifica el desarrollo de apps Java.</a:t>
            </a:r>
            <a:endParaRPr lang="en-US" sz="10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58" y="2501503"/>
            <a:ext cx="330398" cy="33039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20158" y="2997041"/>
            <a:ext cx="173890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¿Para qué sirve?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120158" y="3293745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Crear aplicaciones web, APIs REST y microservicios.</a:t>
            </a:r>
            <a:endParaRPr lang="en-US" sz="1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158" y="3835598"/>
            <a:ext cx="330398" cy="33039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20158" y="4331137"/>
            <a:ext cx="173890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¿Dónde se usa?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4120158" y="4627840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banca, salud, e-commerce y sistemas empresariales.</a:t>
            </a:r>
            <a:endParaRPr lang="en-US" sz="1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158" y="5169694"/>
            <a:ext cx="330398" cy="33039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120158" y="5665232"/>
            <a:ext cx="1880949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¿Por qué es importante?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4120158" y="5961936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Spring Boot acelera el desarrollo y reduce la configuración manual.</a:t>
            </a:r>
            <a:endParaRPr lang="en-US" sz="1000" dirty="0"/>
          </a:p>
        </p:txBody>
      </p:sp>
      <p:sp>
        <p:nvSpPr>
          <p:cNvPr id="17" name="Text 10"/>
          <p:cNvSpPr/>
          <p:nvPr/>
        </p:nvSpPr>
        <p:spPr>
          <a:xfrm>
            <a:off x="4120158" y="6371630"/>
            <a:ext cx="3180040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🗄️</a:t>
            </a:r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7. MySQL / PostgreSQL</a:t>
            </a:r>
            <a:endParaRPr lang="en-US" sz="2150" dirty="0"/>
          </a:p>
        </p:txBody>
      </p:sp>
      <p:sp>
        <p:nvSpPr>
          <p:cNvPr id="18" name="Text 11"/>
          <p:cNvSpPr/>
          <p:nvPr/>
        </p:nvSpPr>
        <p:spPr>
          <a:xfrm>
            <a:off x="4120158" y="6932890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es?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Sistemas de gestión de bases de datos relacionales (RDBMS).</a:t>
            </a:r>
            <a:endParaRPr lang="en-US" sz="1000" dirty="0"/>
          </a:p>
        </p:txBody>
      </p:sp>
      <p:sp>
        <p:nvSpPr>
          <p:cNvPr id="19" name="Text 12"/>
          <p:cNvSpPr/>
          <p:nvPr/>
        </p:nvSpPr>
        <p:spPr>
          <a:xfrm>
            <a:off x="4120158" y="7292935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¿Para qué sirven?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Almacenan y organizan datos estructurados.</a:t>
            </a:r>
            <a:endParaRPr lang="en-US" sz="1000" dirty="0"/>
          </a:p>
        </p:txBody>
      </p:sp>
      <p:sp>
        <p:nvSpPr>
          <p:cNvPr id="20" name="Text 13"/>
          <p:cNvSpPr/>
          <p:nvPr/>
        </p:nvSpPr>
        <p:spPr>
          <a:xfrm>
            <a:off x="4120158" y="7652980"/>
            <a:ext cx="10047684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¿Dónde se usan?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 sitios web, apps móviles, plataformas de e-commerce y más.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2025-07-07T16:53:19Z</dcterms:created>
  <dcterms:modified xsi:type="dcterms:W3CDTF">2025-07-07T16:53:19Z</dcterms:modified>
</cp:coreProperties>
</file>